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73" r:id="rId5"/>
    <p:sldId id="275" r:id="rId6"/>
    <p:sldId id="272" r:id="rId7"/>
    <p:sldId id="258" r:id="rId8"/>
    <p:sldId id="270" r:id="rId9"/>
    <p:sldId id="271" r:id="rId10"/>
    <p:sldId id="274" r:id="rId11"/>
    <p:sldId id="269" r:id="rId12"/>
  </p:sldIdLst>
  <p:sldSz cx="9144000" cy="68580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DA2C23-1702-44B7-955E-3225171480A3}" type="slidenum">
              <a:t>‹Nr.›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07494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de-DE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8A7F218-F4E1-4C35-9FE4-C5DCA5AA1BB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79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de-DE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384DB74-B935-40AE-B921-3DD9C0F7043C}" type="slidenum">
              <a:t>1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nummernplatzhalt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789103-737E-407D-B2FC-E4A73868C0E6}" type="slidenum">
              <a:t>1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82A456-ACFF-44E7-9D90-5C8A1CD6908C}" type="slidenum">
              <a:t>2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nummernplatzhalt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235010F-50D9-475F-AC19-90A0AD46E9B4}" type="slidenum">
              <a:t>2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C194FC-B458-44EE-A492-1DBEF38DAAA0}" type="slidenum">
              <a:t>6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nummernplatzhalt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57E4FCD-732A-40AA-B8F3-C1F7A69E94B1}" type="slidenum">
              <a:t>6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D5ABF5-611C-43BF-8E6D-9D6E4B7DE060}" type="slidenum">
              <a:t>10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Foliennummernplatzhalt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DC76759-2536-4BD6-8A9B-70921D4FAC42}" type="slidenum">
              <a:t>10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1143000" y="1122480"/>
            <a:ext cx="6858000" cy="2387516"/>
          </a:xfrm>
        </p:spPr>
        <p:txBody>
          <a:bodyPr anchor="b"/>
          <a:lstStyle>
            <a:lvl1pPr hangingPunct="1">
              <a:defRPr sz="6000">
                <a:latin typeface="Formata Regular" pitchFamily="18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143000" y="3602159"/>
            <a:ext cx="6858000" cy="1655640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		         Seite 1</a:t>
            </a:r>
          </a:p>
        </p:txBody>
      </p:sp>
    </p:spTree>
    <p:extLst>
      <p:ext uri="{BB962C8B-B14F-4D97-AF65-F5344CB8AC3E}">
        <p14:creationId xmlns:p14="http://schemas.microsoft.com/office/powerpoint/2010/main" val="3661146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0"/>
          <a:lstStyle>
            <a:lvl1pPr algn="l" hangingPunct="1">
              <a:defRPr sz="1800">
                <a:latin typeface="Formata Regular" pitchFamily="18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		         Seite 1</a:t>
            </a:r>
          </a:p>
        </p:txBody>
      </p:sp>
    </p:spTree>
    <p:extLst>
      <p:ext uri="{BB962C8B-B14F-4D97-AF65-F5344CB8AC3E}">
        <p14:creationId xmlns:p14="http://schemas.microsoft.com/office/powerpoint/2010/main" val="2300145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2884"/>
            <a:ext cx="2057400" cy="5857920"/>
          </a:xfrm>
        </p:spPr>
        <p:txBody>
          <a:bodyPr vert="eaVert" anchorCtr="0"/>
          <a:lstStyle>
            <a:lvl1pPr algn="l" hangingPunct="1">
              <a:defRPr sz="1800">
                <a:latin typeface="Formata Regular" pitchFamily="18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2884"/>
            <a:ext cx="6019915" cy="585792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		         Seite 1</a:t>
            </a:r>
          </a:p>
        </p:txBody>
      </p:sp>
    </p:spTree>
    <p:extLst>
      <p:ext uri="{BB962C8B-B14F-4D97-AF65-F5344CB8AC3E}">
        <p14:creationId xmlns:p14="http://schemas.microsoft.com/office/powerpoint/2010/main" val="94235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1143000" y="1122480"/>
            <a:ext cx="6858000" cy="2387516"/>
          </a:xfrm>
        </p:spPr>
        <p:txBody>
          <a:bodyPr anchor="b"/>
          <a:lstStyle>
            <a:lvl1pPr hangingPunct="1">
              <a:defRPr sz="6000">
                <a:latin typeface="Formata Regular" pitchFamily="18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143000" y="3602159"/>
            <a:ext cx="6858000" cy="1655640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Präsentation Bildung/Qualifizierung</a:t>
            </a:r>
          </a:p>
        </p:txBody>
      </p:sp>
    </p:spTree>
    <p:extLst>
      <p:ext uri="{BB962C8B-B14F-4D97-AF65-F5344CB8AC3E}">
        <p14:creationId xmlns:p14="http://schemas.microsoft.com/office/powerpoint/2010/main" val="69857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0"/>
          <a:lstStyle>
            <a:lvl1pPr algn="l" hangingPunct="1">
              <a:defRPr sz="1800">
                <a:latin typeface="Formata Regular" pitchFamily="18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457200" y="1604515"/>
            <a:ext cx="8229243" cy="4525923"/>
          </a:xfrm>
        </p:spPr>
        <p:txBody>
          <a:bodyPr anchor="t" anchorCtr="0"/>
          <a:lstStyle>
            <a:lvl1pPr algn="l">
              <a:spcAft>
                <a:spcPts val="1415"/>
              </a:spcAft>
              <a:defRPr sz="3200">
                <a:latin typeface="Formata Regular" pitchFamily="18"/>
              </a:defRPr>
            </a:lvl1pPr>
          </a:lstStyle>
          <a:p>
            <a:pPr lvl="0"/>
            <a:r>
              <a:rPr lang="de-DE"/>
              <a:t>Formatvorlagen des Textmasters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Präsentation Bildung/Qualifizierung</a:t>
            </a:r>
          </a:p>
        </p:txBody>
      </p:sp>
    </p:spTree>
    <p:extLst>
      <p:ext uri="{BB962C8B-B14F-4D97-AF65-F5344CB8AC3E}">
        <p14:creationId xmlns:p14="http://schemas.microsoft.com/office/powerpoint/2010/main" val="194345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23876" y="1709644"/>
            <a:ext cx="7886882" cy="2852644"/>
          </a:xfrm>
        </p:spPr>
        <p:txBody>
          <a:bodyPr anchor="b" anchorCtr="0"/>
          <a:lstStyle>
            <a:lvl1pPr algn="l" hangingPunct="1">
              <a:defRPr sz="6000">
                <a:latin typeface="Formata Regular" pitchFamily="18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623876" y="4589638"/>
            <a:ext cx="7886882" cy="1500118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Präsentation Bildung/Qualifizierung</a:t>
            </a:r>
          </a:p>
        </p:txBody>
      </p:sp>
    </p:spTree>
    <p:extLst>
      <p:ext uri="{BB962C8B-B14F-4D97-AF65-F5344CB8AC3E}">
        <p14:creationId xmlns:p14="http://schemas.microsoft.com/office/powerpoint/2010/main" val="164541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0"/>
          <a:lstStyle>
            <a:lvl1pPr algn="l" hangingPunct="1">
              <a:defRPr sz="1800">
                <a:latin typeface="Formata Regular" pitchFamily="18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457200" y="1604881"/>
            <a:ext cx="4038475" cy="4525923"/>
          </a:xfrm>
        </p:spPr>
        <p:txBody>
          <a:bodyPr anchor="t" anchorCtr="0"/>
          <a:lstStyle>
            <a:lvl1pPr algn="l">
              <a:spcAft>
                <a:spcPts val="1415"/>
              </a:spcAft>
              <a:defRPr sz="3200">
                <a:latin typeface="Formata Regular" pitchFamily="18"/>
              </a:defRPr>
            </a:lvl1pPr>
          </a:lstStyle>
          <a:p>
            <a:pPr lvl="0"/>
            <a:r>
              <a:rPr lang="de-DE"/>
              <a:t>Formatvorlagen des Textmasters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4648315" y="1604881"/>
            <a:ext cx="4038475" cy="4525923"/>
          </a:xfrm>
        </p:spPr>
        <p:txBody>
          <a:bodyPr anchor="t" anchorCtr="0"/>
          <a:lstStyle>
            <a:lvl1pPr algn="l">
              <a:spcAft>
                <a:spcPts val="1415"/>
              </a:spcAft>
              <a:defRPr sz="3200">
                <a:latin typeface="Formata Regular" pitchFamily="18"/>
              </a:defRPr>
            </a:lvl1pPr>
          </a:lstStyle>
          <a:p>
            <a:pPr lvl="0"/>
            <a:r>
              <a:rPr lang="de-DE"/>
              <a:t>Formatvorlagen des Textmasters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Präsentation Bildung/Qualifizierung</a:t>
            </a:r>
          </a:p>
        </p:txBody>
      </p:sp>
    </p:spTree>
    <p:extLst>
      <p:ext uri="{BB962C8B-B14F-4D97-AF65-F5344CB8AC3E}">
        <p14:creationId xmlns:p14="http://schemas.microsoft.com/office/powerpoint/2010/main" val="2908898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30359" y="365037"/>
            <a:ext cx="7886882" cy="1325523"/>
          </a:xfrm>
        </p:spPr>
        <p:txBody>
          <a:bodyPr anchorCtr="0"/>
          <a:lstStyle>
            <a:lvl1pPr algn="l" hangingPunct="1">
              <a:defRPr sz="1800">
                <a:latin typeface="Formata Regular" pitchFamily="18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630359" y="1681197"/>
            <a:ext cx="3868561" cy="824038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630359" y="2505236"/>
            <a:ext cx="3868561" cy="3684602"/>
          </a:xfrm>
        </p:spPr>
        <p:txBody>
          <a:bodyPr anchor="t" anchorCtr="0"/>
          <a:lstStyle>
            <a:lvl1pPr algn="l">
              <a:spcAft>
                <a:spcPts val="1415"/>
              </a:spcAft>
              <a:defRPr sz="3200">
                <a:latin typeface="Formata Regular" pitchFamily="18"/>
              </a:defRPr>
            </a:lvl1pPr>
          </a:lstStyle>
          <a:p>
            <a:pPr lvl="0"/>
            <a:r>
              <a:rPr lang="de-DE"/>
              <a:t>Formatvorlagen des Textmasters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4629241" y="1681197"/>
            <a:ext cx="3887635" cy="824038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type="title" idx="4294967295"/>
          </p:nvPr>
        </p:nvSpPr>
        <p:spPr>
          <a:xfrm>
            <a:off x="4629241" y="2505236"/>
            <a:ext cx="3887635" cy="3684602"/>
          </a:xfrm>
        </p:spPr>
        <p:txBody>
          <a:bodyPr anchor="t" anchorCtr="0"/>
          <a:lstStyle>
            <a:lvl1pPr algn="l">
              <a:spcAft>
                <a:spcPts val="1415"/>
              </a:spcAft>
              <a:defRPr sz="3200">
                <a:latin typeface="Formata Regular" pitchFamily="18"/>
              </a:defRPr>
            </a:lvl1pPr>
          </a:lstStyle>
          <a:p>
            <a:pPr lvl="0"/>
            <a:r>
              <a:rPr lang="de-DE"/>
              <a:t>Formatvorlagen des Textmasters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7" name="Fußzeilenplatzhalter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Präsentation Bildung/Qualifizierung</a:t>
            </a:r>
          </a:p>
        </p:txBody>
      </p:sp>
    </p:spTree>
    <p:extLst>
      <p:ext uri="{BB962C8B-B14F-4D97-AF65-F5344CB8AC3E}">
        <p14:creationId xmlns:p14="http://schemas.microsoft.com/office/powerpoint/2010/main" val="4249151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0"/>
          <a:lstStyle>
            <a:lvl1pPr algn="l" hangingPunct="1">
              <a:defRPr sz="1800">
                <a:latin typeface="Formata Regular" pitchFamily="18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Präsentation Bildung/Qualifizierung</a:t>
            </a:r>
          </a:p>
        </p:txBody>
      </p:sp>
    </p:spTree>
    <p:extLst>
      <p:ext uri="{BB962C8B-B14F-4D97-AF65-F5344CB8AC3E}">
        <p14:creationId xmlns:p14="http://schemas.microsoft.com/office/powerpoint/2010/main" val="40040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Präsentation Bildung/Qualifizierung</a:t>
            </a: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>
              <a:defRPr>
                <a:latin typeface="Arial" pitchFamily="18"/>
              </a:defRPr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257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30359" y="457200"/>
            <a:ext cx="2949479" cy="1600200"/>
          </a:xfrm>
        </p:spPr>
        <p:txBody>
          <a:bodyPr anchor="b" anchorCtr="0"/>
          <a:lstStyle>
            <a:lvl1pPr algn="l" hangingPunct="1">
              <a:defRPr sz="3200">
                <a:latin typeface="Formata Regular" pitchFamily="18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3887635" y="987478"/>
            <a:ext cx="4629241" cy="4873678"/>
          </a:xfrm>
        </p:spPr>
        <p:txBody>
          <a:bodyPr anchor="t" anchorCtr="0"/>
          <a:lstStyle>
            <a:lvl1pPr algn="l">
              <a:spcAft>
                <a:spcPts val="1415"/>
              </a:spcAft>
              <a:defRPr sz="3200">
                <a:latin typeface="Formata Regular" pitchFamily="18"/>
              </a:defRPr>
            </a:lvl1pPr>
          </a:lstStyle>
          <a:p>
            <a:pPr lvl="0"/>
            <a:r>
              <a:rPr lang="de-DE"/>
              <a:t>Formatvorlagen des Textmasters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630359" y="2057400"/>
            <a:ext cx="2949479" cy="381167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Präsentation Bildung/Qualifizierung</a:t>
            </a:r>
          </a:p>
        </p:txBody>
      </p:sp>
    </p:spTree>
    <p:extLst>
      <p:ext uri="{BB962C8B-B14F-4D97-AF65-F5344CB8AC3E}">
        <p14:creationId xmlns:p14="http://schemas.microsoft.com/office/powerpoint/2010/main" val="390729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0"/>
          <a:lstStyle>
            <a:lvl1pPr algn="l" hangingPunct="1">
              <a:defRPr sz="1800">
                <a:latin typeface="Formata Regular" pitchFamily="18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457200" y="1604515"/>
            <a:ext cx="8229243" cy="4525923"/>
          </a:xfrm>
        </p:spPr>
        <p:txBody>
          <a:bodyPr anchor="t" anchorCtr="0"/>
          <a:lstStyle>
            <a:lvl1pPr algn="l">
              <a:spcAft>
                <a:spcPts val="1415"/>
              </a:spcAft>
              <a:defRPr sz="3200">
                <a:latin typeface="Formata Regular" pitchFamily="18"/>
              </a:defRPr>
            </a:lvl1pPr>
          </a:lstStyle>
          <a:p>
            <a:pPr lvl="0"/>
            <a:r>
              <a:rPr lang="de-DE"/>
              <a:t>Formatvorlagen des Textmasters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		         Seite 1</a:t>
            </a:r>
          </a:p>
        </p:txBody>
      </p:sp>
    </p:spTree>
    <p:extLst>
      <p:ext uri="{BB962C8B-B14F-4D97-AF65-F5344CB8AC3E}">
        <p14:creationId xmlns:p14="http://schemas.microsoft.com/office/powerpoint/2010/main" val="4226219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30359" y="457200"/>
            <a:ext cx="2949479" cy="1600200"/>
          </a:xfrm>
        </p:spPr>
        <p:txBody>
          <a:bodyPr anchor="b" anchorCtr="0"/>
          <a:lstStyle>
            <a:lvl1pPr algn="l" hangingPunct="1">
              <a:defRPr sz="3200">
                <a:latin typeface="Formata Regular" pitchFamily="18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title" idx="4294967295"/>
          </p:nvPr>
        </p:nvSpPr>
        <p:spPr>
          <a:xfrm>
            <a:off x="3887635" y="987478"/>
            <a:ext cx="4629241" cy="4873678"/>
          </a:xfrm>
        </p:spPr>
        <p:txBody>
          <a:bodyPr anchor="t"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630359" y="2057400"/>
            <a:ext cx="2949479" cy="381167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Präsentation Bildung/Qualifizierung</a:t>
            </a:r>
          </a:p>
        </p:txBody>
      </p:sp>
    </p:spTree>
    <p:extLst>
      <p:ext uri="{BB962C8B-B14F-4D97-AF65-F5344CB8AC3E}">
        <p14:creationId xmlns:p14="http://schemas.microsoft.com/office/powerpoint/2010/main" val="2595304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0"/>
          <a:lstStyle>
            <a:lvl1pPr algn="l" hangingPunct="1">
              <a:defRPr sz="1800">
                <a:latin typeface="Formata Regular" pitchFamily="18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Präsentation Bildung/Qualifizierung</a:t>
            </a:r>
          </a:p>
        </p:txBody>
      </p:sp>
    </p:spTree>
    <p:extLst>
      <p:ext uri="{BB962C8B-B14F-4D97-AF65-F5344CB8AC3E}">
        <p14:creationId xmlns:p14="http://schemas.microsoft.com/office/powerpoint/2010/main" val="345273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2884"/>
            <a:ext cx="2057400" cy="5857920"/>
          </a:xfrm>
        </p:spPr>
        <p:txBody>
          <a:bodyPr vert="eaVert" anchorCtr="0"/>
          <a:lstStyle>
            <a:lvl1pPr algn="l" hangingPunct="1">
              <a:defRPr sz="1800">
                <a:latin typeface="Formata Regular" pitchFamily="18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2884"/>
            <a:ext cx="6019915" cy="585792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Präsentation Bildung/Qualifizierung</a:t>
            </a:r>
          </a:p>
        </p:txBody>
      </p:sp>
    </p:spTree>
    <p:extLst>
      <p:ext uri="{BB962C8B-B14F-4D97-AF65-F5344CB8AC3E}">
        <p14:creationId xmlns:p14="http://schemas.microsoft.com/office/powerpoint/2010/main" val="2639154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23876" y="1709644"/>
            <a:ext cx="7886882" cy="2852644"/>
          </a:xfrm>
        </p:spPr>
        <p:txBody>
          <a:bodyPr anchor="b" anchorCtr="0"/>
          <a:lstStyle>
            <a:lvl1pPr algn="l" hangingPunct="1">
              <a:defRPr sz="6000">
                <a:latin typeface="Formata Regular" pitchFamily="18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623876" y="4589638"/>
            <a:ext cx="7886882" cy="1500118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		         Seite 1</a:t>
            </a:r>
          </a:p>
        </p:txBody>
      </p:sp>
    </p:spTree>
    <p:extLst>
      <p:ext uri="{BB962C8B-B14F-4D97-AF65-F5344CB8AC3E}">
        <p14:creationId xmlns:p14="http://schemas.microsoft.com/office/powerpoint/2010/main" val="345776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0"/>
          <a:lstStyle>
            <a:lvl1pPr algn="l" hangingPunct="1">
              <a:defRPr sz="1800">
                <a:latin typeface="Formata Regular" pitchFamily="18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457200" y="1604881"/>
            <a:ext cx="4038475" cy="4525923"/>
          </a:xfrm>
        </p:spPr>
        <p:txBody>
          <a:bodyPr anchor="t" anchorCtr="0"/>
          <a:lstStyle>
            <a:lvl1pPr algn="l">
              <a:spcAft>
                <a:spcPts val="1415"/>
              </a:spcAft>
              <a:defRPr sz="3200">
                <a:latin typeface="Formata Regular" pitchFamily="18"/>
              </a:defRPr>
            </a:lvl1pPr>
          </a:lstStyle>
          <a:p>
            <a:pPr lvl="0"/>
            <a:r>
              <a:rPr lang="de-DE"/>
              <a:t>Formatvorlagen des Textmasters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4648315" y="1604881"/>
            <a:ext cx="4038475" cy="4525923"/>
          </a:xfrm>
        </p:spPr>
        <p:txBody>
          <a:bodyPr anchor="t" anchorCtr="0"/>
          <a:lstStyle>
            <a:lvl1pPr algn="l">
              <a:spcAft>
                <a:spcPts val="1415"/>
              </a:spcAft>
              <a:defRPr sz="3200">
                <a:latin typeface="Formata Regular" pitchFamily="18"/>
              </a:defRPr>
            </a:lvl1pPr>
          </a:lstStyle>
          <a:p>
            <a:pPr lvl="0"/>
            <a:r>
              <a:rPr lang="de-DE"/>
              <a:t>Formatvorlagen des Textmasters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		         Seite 1</a:t>
            </a:r>
          </a:p>
        </p:txBody>
      </p:sp>
    </p:spTree>
    <p:extLst>
      <p:ext uri="{BB962C8B-B14F-4D97-AF65-F5344CB8AC3E}">
        <p14:creationId xmlns:p14="http://schemas.microsoft.com/office/powerpoint/2010/main" val="226350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30359" y="365037"/>
            <a:ext cx="7886882" cy="1325523"/>
          </a:xfrm>
        </p:spPr>
        <p:txBody>
          <a:bodyPr anchorCtr="0"/>
          <a:lstStyle>
            <a:lvl1pPr algn="l" hangingPunct="1">
              <a:defRPr sz="1800">
                <a:latin typeface="Formata Regular" pitchFamily="18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630359" y="1681197"/>
            <a:ext cx="3868561" cy="824038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630359" y="2505236"/>
            <a:ext cx="3868561" cy="3684602"/>
          </a:xfrm>
        </p:spPr>
        <p:txBody>
          <a:bodyPr anchor="t" anchorCtr="0"/>
          <a:lstStyle>
            <a:lvl1pPr algn="l">
              <a:spcAft>
                <a:spcPts val="1415"/>
              </a:spcAft>
              <a:defRPr sz="3200">
                <a:latin typeface="Formata Regular" pitchFamily="18"/>
              </a:defRPr>
            </a:lvl1pPr>
          </a:lstStyle>
          <a:p>
            <a:pPr lvl="0"/>
            <a:r>
              <a:rPr lang="de-DE"/>
              <a:t>Formatvorlagen des Textmasters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4629241" y="1681197"/>
            <a:ext cx="3887635" cy="824038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type="title" idx="4294967295"/>
          </p:nvPr>
        </p:nvSpPr>
        <p:spPr>
          <a:xfrm>
            <a:off x="4629241" y="2505236"/>
            <a:ext cx="3887635" cy="3684602"/>
          </a:xfrm>
        </p:spPr>
        <p:txBody>
          <a:bodyPr anchor="t" anchorCtr="0"/>
          <a:lstStyle>
            <a:lvl1pPr algn="l">
              <a:spcAft>
                <a:spcPts val="1415"/>
              </a:spcAft>
              <a:defRPr sz="3200">
                <a:latin typeface="Formata Regular" pitchFamily="18"/>
              </a:defRPr>
            </a:lvl1pPr>
          </a:lstStyle>
          <a:p>
            <a:pPr lvl="0"/>
            <a:r>
              <a:rPr lang="de-DE"/>
              <a:t>Formatvorlagen des Textmasters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7" name="Fußzeilenplatzhalter 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		         Seite 1</a:t>
            </a:r>
          </a:p>
        </p:txBody>
      </p:sp>
    </p:spTree>
    <p:extLst>
      <p:ext uri="{BB962C8B-B14F-4D97-AF65-F5344CB8AC3E}">
        <p14:creationId xmlns:p14="http://schemas.microsoft.com/office/powerpoint/2010/main" val="23362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0"/>
          <a:lstStyle>
            <a:lvl1pPr algn="l" hangingPunct="1">
              <a:defRPr sz="1800">
                <a:latin typeface="Formata Regular" pitchFamily="18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		         Seite 1</a:t>
            </a:r>
          </a:p>
        </p:txBody>
      </p:sp>
    </p:spTree>
    <p:extLst>
      <p:ext uri="{BB962C8B-B14F-4D97-AF65-F5344CB8AC3E}">
        <p14:creationId xmlns:p14="http://schemas.microsoft.com/office/powerpoint/2010/main" val="231300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		         Seite 1</a:t>
            </a: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>
              <a:defRPr>
                <a:latin typeface="Arial" pitchFamily="18"/>
              </a:defRPr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12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30359" y="457200"/>
            <a:ext cx="2949479" cy="1600200"/>
          </a:xfrm>
        </p:spPr>
        <p:txBody>
          <a:bodyPr anchor="b" anchorCtr="0"/>
          <a:lstStyle>
            <a:lvl1pPr algn="l" hangingPunct="1">
              <a:defRPr sz="3200">
                <a:latin typeface="Formata Regular" pitchFamily="18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3887635" y="987478"/>
            <a:ext cx="4629241" cy="4873678"/>
          </a:xfrm>
        </p:spPr>
        <p:txBody>
          <a:bodyPr anchor="t" anchorCtr="0"/>
          <a:lstStyle>
            <a:lvl1pPr algn="l">
              <a:spcAft>
                <a:spcPts val="1415"/>
              </a:spcAft>
              <a:defRPr sz="3200">
                <a:latin typeface="Formata Regular" pitchFamily="18"/>
              </a:defRPr>
            </a:lvl1pPr>
          </a:lstStyle>
          <a:p>
            <a:pPr lvl="0"/>
            <a:r>
              <a:rPr lang="de-DE"/>
              <a:t>Formatvorlagen des Textmasters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630359" y="2057400"/>
            <a:ext cx="2949479" cy="381167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		         Seite 1</a:t>
            </a:r>
          </a:p>
        </p:txBody>
      </p:sp>
    </p:spTree>
    <p:extLst>
      <p:ext uri="{BB962C8B-B14F-4D97-AF65-F5344CB8AC3E}">
        <p14:creationId xmlns:p14="http://schemas.microsoft.com/office/powerpoint/2010/main" val="2776746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30359" y="457200"/>
            <a:ext cx="2949479" cy="1600200"/>
          </a:xfrm>
        </p:spPr>
        <p:txBody>
          <a:bodyPr anchor="b" anchorCtr="0"/>
          <a:lstStyle>
            <a:lvl1pPr algn="l" hangingPunct="1">
              <a:defRPr sz="3200">
                <a:latin typeface="Formata Regular" pitchFamily="18"/>
              </a:defRPr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title" idx="4294967295"/>
          </p:nvPr>
        </p:nvSpPr>
        <p:spPr>
          <a:xfrm>
            <a:off x="3887635" y="987478"/>
            <a:ext cx="4629241" cy="4873678"/>
          </a:xfrm>
        </p:spPr>
        <p:txBody>
          <a:bodyPr anchor="t"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630359" y="2057400"/>
            <a:ext cx="2949479" cy="381167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		         Seite 1</a:t>
            </a:r>
          </a:p>
        </p:txBody>
      </p:sp>
    </p:spTree>
    <p:extLst>
      <p:ext uri="{BB962C8B-B14F-4D97-AF65-F5344CB8AC3E}">
        <p14:creationId xmlns:p14="http://schemas.microsoft.com/office/powerpoint/2010/main" val="280855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/>
          <p:nvPr/>
        </p:nvSpPr>
        <p:spPr>
          <a:xfrm>
            <a:off x="323999" y="404640"/>
            <a:ext cx="7127638" cy="36936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9D9D9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7753682" y="-29516"/>
            <a:ext cx="859682" cy="1919517"/>
            <a:chOff x="7753682" y="-29516"/>
            <a:chExt cx="859682" cy="1919517"/>
          </a:xfrm>
        </p:grpSpPr>
        <p:sp>
          <p:nvSpPr>
            <p:cNvPr id="4" name="AutoShape 4"/>
            <p:cNvSpPr/>
            <p:nvPr/>
          </p:nvSpPr>
          <p:spPr>
            <a:xfrm>
              <a:off x="7753682" y="-29516"/>
              <a:ext cx="859682" cy="19195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lum/>
              <a:alphaModFix/>
            </a:blip>
            <a:srcRect/>
            <a:stretch>
              <a:fillRect/>
            </a:stretch>
          </p:blipFill>
          <p:spPr>
            <a:xfrm>
              <a:off x="7753682" y="-29516"/>
              <a:ext cx="852120" cy="191159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6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6300718" y="6453359"/>
            <a:ext cx="2734915" cy="293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000000"/>
                </a:solidFill>
                <a:uFillTx/>
                <a:latin typeface="Formata Regular" pitchFamily="18"/>
                <a:ea typeface="Lucida Sans Unicode" pitchFamily="2"/>
                <a:cs typeface="Arial" pitchFamily="2"/>
              </a:defRPr>
            </a:lvl1pPr>
          </a:lstStyle>
          <a:p>
            <a:pPr lvl="0"/>
            <a:r>
              <a:rPr lang="de-DE"/>
              <a:t>		         Seite 1</a:t>
            </a:r>
          </a:p>
        </p:txBody>
      </p:sp>
      <p:sp>
        <p:nvSpPr>
          <p:cNvPr id="7" name="Titelplatzhalter 6"/>
          <p:cNvSpPr txBox="1">
            <a:spLocks noGrp="1"/>
          </p:cNvSpPr>
          <p:nvPr>
            <p:ph type="title"/>
          </p:nvPr>
        </p:nvSpPr>
        <p:spPr>
          <a:xfrm>
            <a:off x="457200" y="273597"/>
            <a:ext cx="8229243" cy="11448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de-DE"/>
          </a:p>
        </p:txBody>
      </p:sp>
      <p:sp>
        <p:nvSpPr>
          <p:cNvPr id="8" name="Textplatzhalter 7"/>
          <p:cNvSpPr txBox="1">
            <a:spLocks noGrp="1"/>
          </p:cNvSpPr>
          <p:nvPr>
            <p:ph type="body" idx="1"/>
          </p:nvPr>
        </p:nvSpPr>
        <p:spPr>
          <a:xfrm>
            <a:off x="457200" y="1604515"/>
            <a:ext cx="822924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Arial" pitchFamily="2"/>
        </a:defRPr>
      </a:lvl1pPr>
    </p:titleStyle>
    <p:body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de-DE" sz="3200" b="0" i="0" u="none" strike="noStrike" kern="1200" cap="none" spc="0" baseline="0">
          <a:solidFill>
            <a:srgbClr val="000000"/>
          </a:solidFill>
          <a:uFillTx/>
          <a:latin typeface="Formata Regular" pitchFamily="18"/>
          <a:ea typeface="Microsoft YaHei" pitchFamily="2"/>
          <a:cs typeface="Ari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/>
          <p:nvPr/>
        </p:nvSpPr>
        <p:spPr>
          <a:xfrm>
            <a:off x="323999" y="404640"/>
            <a:ext cx="8640357" cy="36936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D9D9D9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7753682" y="-29516"/>
            <a:ext cx="859682" cy="1919517"/>
            <a:chOff x="7753682" y="-29516"/>
            <a:chExt cx="859682" cy="1919517"/>
          </a:xfrm>
        </p:grpSpPr>
        <p:sp>
          <p:nvSpPr>
            <p:cNvPr id="4" name="AutoShape 4"/>
            <p:cNvSpPr/>
            <p:nvPr/>
          </p:nvSpPr>
          <p:spPr>
            <a:xfrm>
              <a:off x="7753682" y="-29516"/>
              <a:ext cx="859682" cy="19195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lum/>
              <a:alphaModFix/>
            </a:blip>
            <a:srcRect/>
            <a:stretch>
              <a:fillRect/>
            </a:stretch>
          </p:blipFill>
          <p:spPr>
            <a:xfrm>
              <a:off x="7753682" y="-29516"/>
              <a:ext cx="852120" cy="191159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6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6300718" y="6453359"/>
            <a:ext cx="2734915" cy="293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000" b="0" i="0" u="none" strike="noStrike" kern="1200" cap="none" spc="0" baseline="0">
                <a:solidFill>
                  <a:srgbClr val="000000"/>
                </a:solidFill>
                <a:uFillTx/>
                <a:latin typeface="Formata Regular" pitchFamily="34"/>
                <a:ea typeface="Lucida Sans Unicode" pitchFamily="2"/>
                <a:cs typeface="Arial" pitchFamily="2"/>
              </a:defRPr>
            </a:lvl1pPr>
          </a:lstStyle>
          <a:p>
            <a:pPr lvl="0"/>
            <a:r>
              <a:rPr lang="de-DE"/>
              <a:t>Präsentation Bildung/Qualifizierung</a:t>
            </a:r>
          </a:p>
        </p:txBody>
      </p:sp>
      <p:sp>
        <p:nvSpPr>
          <p:cNvPr id="7" name="Titelplatzhalter 6"/>
          <p:cNvSpPr txBox="1">
            <a:spLocks noGrp="1"/>
          </p:cNvSpPr>
          <p:nvPr>
            <p:ph type="title"/>
          </p:nvPr>
        </p:nvSpPr>
        <p:spPr>
          <a:xfrm>
            <a:off x="457200" y="273597"/>
            <a:ext cx="8229243" cy="11448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de-DE"/>
          </a:p>
        </p:txBody>
      </p:sp>
      <p:sp>
        <p:nvSpPr>
          <p:cNvPr id="8" name="Textplatzhalter 7"/>
          <p:cNvSpPr txBox="1">
            <a:spLocks noGrp="1"/>
          </p:cNvSpPr>
          <p:nvPr>
            <p:ph type="body" idx="1"/>
          </p:nvPr>
        </p:nvSpPr>
        <p:spPr>
          <a:xfrm>
            <a:off x="457200" y="1604515"/>
            <a:ext cx="822924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Arial" pitchFamily="2"/>
        </a:defRPr>
      </a:lvl1pPr>
    </p:titleStyle>
    <p:body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de-DE" sz="3200" b="0" i="0" u="none" strike="noStrike" kern="1200" cap="none" spc="0" baseline="0">
          <a:solidFill>
            <a:srgbClr val="000000"/>
          </a:solidFill>
          <a:uFillTx/>
          <a:latin typeface="Formata Regular" pitchFamily="18"/>
          <a:ea typeface="Microsoft YaHei" pitchFamily="2"/>
          <a:cs typeface="Ari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/>
          <p:nvPr/>
        </p:nvSpPr>
        <p:spPr>
          <a:xfrm>
            <a:off x="406798" y="376915"/>
            <a:ext cx="1872938" cy="3726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Microsoft YaHei" pitchFamily="2"/>
                <a:cs typeface="Arial" pitchFamily="2"/>
              </a:rPr>
              <a:t>Gruppenschulung</a:t>
            </a:r>
          </a:p>
        </p:txBody>
      </p:sp>
      <p:pic>
        <p:nvPicPr>
          <p:cNvPr id="3" name="Grafik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78730" y="3650714"/>
            <a:ext cx="935641" cy="1178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feld 11"/>
          <p:cNvSpPr/>
          <p:nvPr/>
        </p:nvSpPr>
        <p:spPr>
          <a:xfrm>
            <a:off x="1310755" y="1021576"/>
            <a:ext cx="5871591" cy="505268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Arial" pitchFamily="34"/>
              </a:rPr>
              <a:t>Herzlich Willkommen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800" b="1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Arial" pitchFamily="34"/>
              </a:rPr>
              <a:t>zum Lehrabend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800" b="1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1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Arial" pitchFamily="34"/>
              </a:rPr>
              <a:t>der Schiedsrichtergruppe Heidenheim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800" b="1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800" b="1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800" b="1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800" b="1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800" b="1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 i="0" u="none" strike="noStrike" kern="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Arial" pitchFamily="34"/>
              </a:rPr>
              <a:t>a</a:t>
            </a:r>
            <a:r>
              <a:rPr lang="de-DE" sz="2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Arial" pitchFamily="34"/>
              </a:rPr>
              <a:t>m 09.12.2022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</p:txBody>
      </p:sp>
      <p:sp>
        <p:nvSpPr>
          <p:cNvPr id="5" name="Textfeld 5"/>
          <p:cNvSpPr txBox="1"/>
          <p:nvPr/>
        </p:nvSpPr>
        <p:spPr>
          <a:xfrm>
            <a:off x="3728164" y="5403957"/>
            <a:ext cx="4455359" cy="77976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200" b="0" i="0" u="none" strike="noStrike" kern="1200" cap="none" spc="0" baseline="0">
              <a:solidFill>
                <a:srgbClr val="000000"/>
              </a:solidFill>
              <a:uFillTx/>
              <a:latin typeface="Calibri Light" pitchFamily="34"/>
              <a:ea typeface="Microsoft YaHei" pitchFamily="2"/>
              <a:cs typeface="Arial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6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/>
          <p:nvPr/>
        </p:nvSpPr>
        <p:spPr>
          <a:xfrm>
            <a:off x="406798" y="376915"/>
            <a:ext cx="1844335" cy="3726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Microsoft YaHei" pitchFamily="2"/>
                <a:cs typeface="Arial" pitchFamily="2"/>
              </a:rPr>
              <a:t>Auf Wiedersehen</a:t>
            </a:r>
          </a:p>
        </p:txBody>
      </p:sp>
      <p:sp>
        <p:nvSpPr>
          <p:cNvPr id="3" name="Textfeld 5"/>
          <p:cNvSpPr txBox="1"/>
          <p:nvPr/>
        </p:nvSpPr>
        <p:spPr>
          <a:xfrm>
            <a:off x="3640317" y="4655155"/>
            <a:ext cx="4455359" cy="77976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200" b="0" i="0" u="none" strike="noStrike" kern="1200" cap="none" spc="0" baseline="0">
              <a:solidFill>
                <a:srgbClr val="000000"/>
              </a:solidFill>
              <a:uFillTx/>
              <a:latin typeface="Calibri Light" pitchFamily="34"/>
              <a:ea typeface="Microsoft YaHei" pitchFamily="2"/>
              <a:cs typeface="Arial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6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AutoShape 2" descr="Bildergebnis für ohne schiedsrichter kein spiel"/>
          <p:cNvSpPr/>
          <p:nvPr/>
        </p:nvSpPr>
        <p:spPr>
          <a:xfrm>
            <a:off x="155521" y="-144356"/>
            <a:ext cx="304915" cy="3049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Grafik 9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961" y="2287508"/>
            <a:ext cx="6341400" cy="265428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5"/>
          <p:cNvSpPr/>
          <p:nvPr/>
        </p:nvSpPr>
        <p:spPr>
          <a:xfrm>
            <a:off x="261362" y="975957"/>
            <a:ext cx="8571238" cy="362883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600" b="1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Arial" pitchFamily="34"/>
              </a:rPr>
              <a:t>Grußworte Schiedsrichtergruppe Heidenheim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600" b="1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600" b="1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Arial" pitchFamily="2"/>
              </a:rPr>
              <a:t>	  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600" b="1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Arial" pitchFamily="2"/>
              </a:rPr>
              <a:t>			                         Lehrwart: 	Svenja Neugebauer</a:t>
            </a:r>
            <a:endParaRPr lang="de-DE" sz="2000" b="1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Arial" pitchFamily="2"/>
              </a:rPr>
              <a:t>						aus </a:t>
            </a:r>
            <a:r>
              <a:rPr lang="de-DE" sz="2000" b="1" i="0" u="none" strike="noStrike" kern="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Arial" pitchFamily="2"/>
              </a:rPr>
              <a:t>Friedrichshafen</a:t>
            </a:r>
            <a:endParaRPr lang="de-DE" sz="20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b="1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Arial" pitchFamily="2"/>
              </a:rPr>
              <a:t>			                          </a:t>
            </a:r>
            <a:r>
              <a: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Arial" pitchFamily="2"/>
              </a:rPr>
              <a:t>	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 Light" pitchFamily="34"/>
              <a:ea typeface="Microsoft YaHei" pitchFamily="2"/>
              <a:cs typeface="Arial" pitchFamily="2"/>
            </a:endParaRPr>
          </a:p>
        </p:txBody>
      </p:sp>
      <p:sp>
        <p:nvSpPr>
          <p:cNvPr id="3" name="Textfeld 20"/>
          <p:cNvSpPr/>
          <p:nvPr/>
        </p:nvSpPr>
        <p:spPr>
          <a:xfrm>
            <a:off x="261362" y="385556"/>
            <a:ext cx="4069564" cy="3726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Microsoft YaHei" pitchFamily="2"/>
                <a:cs typeface="Arial" pitchFamily="2"/>
              </a:rPr>
              <a:t>Begrüßung der Teilnehmer und Lehrwart</a:t>
            </a:r>
          </a:p>
        </p:txBody>
      </p:sp>
      <p:pic>
        <p:nvPicPr>
          <p:cNvPr id="4" name="Grafik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5" y="2506132"/>
            <a:ext cx="2963332" cy="29633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381003" y="1185336"/>
            <a:ext cx="4287713" cy="4525923"/>
          </a:xfrm>
        </p:spPr>
        <p:txBody>
          <a:bodyPr/>
          <a:lstStyle/>
          <a:p>
            <a:pPr lvl="0"/>
            <a:r>
              <a:rPr lang="de-DE" sz="2500" b="1">
                <a:latin typeface="Calibri"/>
              </a:rPr>
              <a:t>Pirmin Fronmüller</a:t>
            </a:r>
          </a:p>
          <a:p>
            <a:pPr lvl="0"/>
            <a:endParaRPr lang="de-DE" sz="2500">
              <a:latin typeface="Calibri"/>
            </a:endParaRPr>
          </a:p>
          <a:p>
            <a:pPr lvl="0"/>
            <a:r>
              <a:rPr lang="de-DE" sz="2500">
                <a:latin typeface="Calibri"/>
              </a:rPr>
              <a:t>Sehr , sehr gute Vorrunde </a:t>
            </a:r>
          </a:p>
          <a:p>
            <a:pPr lvl="0"/>
            <a:r>
              <a:rPr lang="de-DE" sz="2500">
                <a:latin typeface="Calibri"/>
              </a:rPr>
              <a:t>überdurchschnittliche Punktzahl</a:t>
            </a:r>
          </a:p>
          <a:p>
            <a:pPr lvl="0"/>
            <a:endParaRPr lang="de-DE" sz="2500">
              <a:latin typeface="Calibri"/>
            </a:endParaRPr>
          </a:p>
          <a:p>
            <a:pPr lvl="0"/>
            <a:r>
              <a:rPr lang="de-DE" sz="2500">
                <a:latin typeface="Calibri"/>
              </a:rPr>
              <a:t>Teilnahme am A Kader  </a:t>
            </a:r>
          </a:p>
          <a:p>
            <a:pPr lvl="0"/>
            <a:r>
              <a:rPr lang="de-DE" sz="2500">
                <a:latin typeface="Calibri"/>
              </a:rPr>
              <a:t>in der Rückrunde</a:t>
            </a:r>
          </a:p>
        </p:txBody>
      </p:sp>
      <p:sp>
        <p:nvSpPr>
          <p:cNvPr id="3" name="Rechteck 4"/>
          <p:cNvSpPr/>
          <p:nvPr/>
        </p:nvSpPr>
        <p:spPr>
          <a:xfrm>
            <a:off x="266703" y="413208"/>
            <a:ext cx="2510622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1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Microsoft YaHei" pitchFamily="2"/>
                <a:cs typeface="Arial" pitchFamily="2"/>
              </a:rPr>
              <a:t>Beobachtung Bezirksliga</a:t>
            </a:r>
          </a:p>
        </p:txBody>
      </p:sp>
      <p:pic>
        <p:nvPicPr>
          <p:cNvPr id="4" name="Grafik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924" y="2067613"/>
            <a:ext cx="2414016" cy="337109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-2258293" y="301303"/>
            <a:ext cx="8229243" cy="529967"/>
          </a:xfrm>
        </p:spPr>
        <p:txBody>
          <a:bodyPr/>
          <a:lstStyle/>
          <a:p>
            <a:pPr lvl="0"/>
            <a:r>
              <a:rPr lang="de-DE" sz="2800"/>
              <a:t>Neulingskurs 3.0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de-DE"/>
              <a:t>Infoabend 13. Februar 2023</a:t>
            </a:r>
          </a:p>
          <a:p>
            <a:pPr lvl="0"/>
            <a:endParaRPr lang="de-DE"/>
          </a:p>
          <a:p>
            <a:pPr lvl="0"/>
            <a:r>
              <a:rPr lang="de-DE"/>
              <a:t>Neulingskurs 3.0</a:t>
            </a:r>
          </a:p>
          <a:p>
            <a:pPr lvl="0"/>
            <a:r>
              <a:rPr lang="de-DE"/>
              <a:t>Beginn 06.03.2023</a:t>
            </a:r>
          </a:p>
          <a:p>
            <a:pPr lvl="0"/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266703" y="1426509"/>
            <a:ext cx="6075483" cy="4734735"/>
          </a:xfrm>
        </p:spPr>
        <p:txBody>
          <a:bodyPr/>
          <a:lstStyle/>
          <a:p>
            <a:pPr lvl="0"/>
            <a:r>
              <a:rPr lang="de-DE">
                <a:latin typeface="Calibri"/>
              </a:rPr>
              <a:t>Geplant  Freizeitturniere </a:t>
            </a:r>
          </a:p>
          <a:p>
            <a:pPr lvl="0"/>
            <a:r>
              <a:rPr lang="de-DE">
                <a:latin typeface="Calibri"/>
              </a:rPr>
              <a:t>für die SRG Heidenheim</a:t>
            </a:r>
          </a:p>
          <a:p>
            <a:pPr lvl="0"/>
            <a:endParaRPr lang="de-DE" sz="1600">
              <a:latin typeface="Calibri"/>
            </a:endParaRPr>
          </a:p>
          <a:p>
            <a:pPr lvl="0"/>
            <a:r>
              <a:rPr lang="de-DE" b="1">
                <a:latin typeface="Calibri"/>
              </a:rPr>
              <a:t>So. 08. Januar 2023 Gerstetten</a:t>
            </a:r>
          </a:p>
          <a:p>
            <a:pPr lvl="0"/>
            <a:r>
              <a:rPr lang="de-DE" b="1">
                <a:latin typeface="Calibri"/>
              </a:rPr>
              <a:t>So. 21. Januar 2023 Mergelstetten</a:t>
            </a:r>
          </a:p>
          <a:p>
            <a:pPr lvl="0"/>
            <a:endParaRPr lang="de-DE" sz="1600">
              <a:latin typeface="Calibri"/>
            </a:endParaRPr>
          </a:p>
          <a:p>
            <a:pPr lvl="0"/>
            <a:r>
              <a:rPr lang="de-DE">
                <a:latin typeface="Calibri"/>
              </a:rPr>
              <a:t>Rückfragen und Anmeldungen </a:t>
            </a:r>
          </a:p>
          <a:p>
            <a:pPr lvl="0"/>
            <a:r>
              <a:rPr lang="de-DE">
                <a:latin typeface="Calibri"/>
              </a:rPr>
              <a:t>an Marian Schaumkessel</a:t>
            </a:r>
          </a:p>
        </p:txBody>
      </p:sp>
      <p:sp>
        <p:nvSpPr>
          <p:cNvPr id="3" name="Rechteck 4"/>
          <p:cNvSpPr/>
          <p:nvPr/>
        </p:nvSpPr>
        <p:spPr>
          <a:xfrm>
            <a:off x="266703" y="413208"/>
            <a:ext cx="2310249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1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Microsoft YaHei" pitchFamily="2"/>
                <a:cs typeface="Arial" pitchFamily="2"/>
              </a:rPr>
              <a:t>Kameradschaftspflege</a:t>
            </a:r>
          </a:p>
        </p:txBody>
      </p:sp>
      <p:pic>
        <p:nvPicPr>
          <p:cNvPr id="4" name="Grafik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461" y="2637696"/>
            <a:ext cx="1719190" cy="25937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5"/>
          <p:cNvSpPr txBox="1"/>
          <p:nvPr/>
        </p:nvSpPr>
        <p:spPr>
          <a:xfrm>
            <a:off x="266703" y="1093174"/>
            <a:ext cx="4206825" cy="48013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Auch bei den Freundschaftsspielen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Staffelleiter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Michele Lampariello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Bitte gleiche Sorgfalt wie bei Punktspielen: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Spielrechtskontrolle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Meldungen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Freigabe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Jugendbereich nur Eingewechselter Spieler erfassen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Grafik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105" y="2620103"/>
            <a:ext cx="2362178" cy="22654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hteck 6"/>
          <p:cNvSpPr/>
          <p:nvPr/>
        </p:nvSpPr>
        <p:spPr>
          <a:xfrm>
            <a:off x="266703" y="413208"/>
            <a:ext cx="3321740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1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Microsoft YaHei" pitchFamily="2"/>
                <a:cs typeface="Arial" pitchFamily="2"/>
              </a:rPr>
              <a:t>Neuerungen Freundschaftsspiele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266703" y="1928030"/>
            <a:ext cx="8229243" cy="3915597"/>
          </a:xfrm>
        </p:spPr>
        <p:txBody>
          <a:bodyPr anchorCtr="1"/>
          <a:lstStyle/>
          <a:p>
            <a:pPr lvl="0" algn="ctr"/>
            <a:r>
              <a:rPr lang="de-DE"/>
              <a:t>Bitte Freitermine zur Rückrunde eingeben</a:t>
            </a:r>
          </a:p>
          <a:p>
            <a:pPr lvl="0" algn="ctr"/>
            <a:endParaRPr lang="de-DE"/>
          </a:p>
          <a:p>
            <a:pPr lvl="0" algn="ctr"/>
            <a:r>
              <a:rPr lang="de-DE"/>
              <a:t>Änderungen der Wochentage bitte auch melden</a:t>
            </a:r>
          </a:p>
          <a:p>
            <a:pPr lvl="0" algn="ctr"/>
            <a:endParaRPr lang="de-DE"/>
          </a:p>
          <a:p>
            <a:pPr lvl="0" algn="ctr"/>
            <a:r>
              <a:rPr lang="de-DE"/>
              <a:t>Rückgaben bitte an</a:t>
            </a:r>
          </a:p>
          <a:p>
            <a:pPr lvl="0" algn="ctr"/>
            <a:endParaRPr lang="de-DE"/>
          </a:p>
          <a:p>
            <a:pPr lvl="0" algn="ctr"/>
            <a:r>
              <a:rPr lang="de-DE">
                <a:highlight>
                  <a:srgbClr val="FF0000"/>
                </a:highlight>
              </a:rPr>
              <a:t>srg-heidenheim@web.de</a:t>
            </a:r>
          </a:p>
        </p:txBody>
      </p:sp>
      <p:sp>
        <p:nvSpPr>
          <p:cNvPr id="3" name="Rechteck 3"/>
          <p:cNvSpPr/>
          <p:nvPr/>
        </p:nvSpPr>
        <p:spPr>
          <a:xfrm>
            <a:off x="266703" y="413208"/>
            <a:ext cx="2824810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1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Microsoft YaHei" pitchFamily="2"/>
                <a:cs typeface="Arial" pitchFamily="2"/>
              </a:rPr>
              <a:t>Freitermine und Rückgaben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4"/>
          <p:cNvGraphicFramePr>
            <a:graphicFrameLocks noGrp="1"/>
          </p:cNvGraphicFramePr>
          <p:nvPr/>
        </p:nvGraphicFramePr>
        <p:xfrm>
          <a:off x="331689" y="900107"/>
          <a:ext cx="6320113" cy="587587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160056">
                  <a:extLst>
                    <a:ext uri="{9D8B030D-6E8A-4147-A177-3AD203B41FA5}">
                      <a16:colId xmlns:a16="http://schemas.microsoft.com/office/drawing/2014/main" val="2880827093"/>
                    </a:ext>
                  </a:extLst>
                </a:gridCol>
                <a:gridCol w="3160056">
                  <a:extLst>
                    <a:ext uri="{9D8B030D-6E8A-4147-A177-3AD203B41FA5}">
                      <a16:colId xmlns:a16="http://schemas.microsoft.com/office/drawing/2014/main" val="4105624691"/>
                    </a:ext>
                  </a:extLst>
                </a:gridCol>
              </a:tblGrid>
              <a:tr h="229075">
                <a:tc>
                  <a:txBody>
                    <a:bodyPr/>
                    <a:lstStyle/>
                    <a:p>
                      <a:pPr lvl="0"/>
                      <a:r>
                        <a:rPr lang="de-DE" sz="1400" b="1"/>
                        <a:t>Datum/Uhrzeit</a:t>
                      </a:r>
                      <a:r>
                        <a:rPr lang="de-DE" sz="1400"/>
                        <a:t> </a:t>
                      </a:r>
                    </a:p>
                    <a:p>
                      <a:pPr lvl="0"/>
                      <a:endParaRPr lang="de-DE" sz="1400"/>
                    </a:p>
                  </a:txBody>
                  <a:tcPr marL="3602" marR="3602" marT="3602" marB="3602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1400" b="1"/>
                        <a:t> Veranstaltung</a:t>
                      </a:r>
                      <a:r>
                        <a:rPr lang="de-DE" sz="1400"/>
                        <a:t> </a:t>
                      </a:r>
                    </a:p>
                    <a:p>
                      <a:pPr lvl="0"/>
                      <a:endParaRPr lang="de-DE" sz="1400"/>
                    </a:p>
                  </a:txBody>
                  <a:tcPr marL="3602" marR="3602" marT="3602" marB="3602" anchor="ctr"/>
                </a:tc>
                <a:extLst>
                  <a:ext uri="{0D108BD9-81ED-4DB2-BD59-A6C34878D82A}">
                    <a16:rowId xmlns:a16="http://schemas.microsoft.com/office/drawing/2014/main" val="219119168"/>
                  </a:ext>
                </a:extLst>
              </a:tr>
              <a:tr h="672257">
                <a:tc>
                  <a:txBody>
                    <a:bodyPr/>
                    <a:lstStyle/>
                    <a:p>
                      <a:pPr lvl="0"/>
                      <a:r>
                        <a:rPr lang="de-DE" sz="1400" b="1"/>
                        <a:t>Mo. 13.02.23</a:t>
                      </a:r>
                      <a:r>
                        <a:rPr lang="de-DE" sz="1400"/>
                        <a:t> </a:t>
                      </a:r>
                    </a:p>
                    <a:p>
                      <a:pPr lvl="0"/>
                      <a:r>
                        <a:rPr lang="de-DE" sz="1400"/>
                        <a:t>19:30 Uhr   </a:t>
                      </a:r>
                    </a:p>
                  </a:txBody>
                  <a:tcPr marL="3602" marR="3602" marT="3602" marB="3602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1400" b="1"/>
                        <a:t>Gruppenschulung </a:t>
                      </a:r>
                    </a:p>
                    <a:p>
                      <a:pPr lvl="0"/>
                      <a:r>
                        <a:rPr lang="de-DE" sz="1400" b="1"/>
                        <a:t>HSB Sportpark</a:t>
                      </a:r>
                      <a:r>
                        <a:rPr lang="de-DE" sz="1400"/>
                        <a:t>  </a:t>
                      </a:r>
                    </a:p>
                  </a:txBody>
                  <a:tcPr marL="3602" marR="3602" marT="3602" marB="3602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72138"/>
                  </a:ext>
                </a:extLst>
              </a:tr>
              <a:tr h="672257">
                <a:tc>
                  <a:txBody>
                    <a:bodyPr/>
                    <a:lstStyle/>
                    <a:p>
                      <a:pPr lvl="0"/>
                      <a:r>
                        <a:rPr lang="de-DE" sz="1400"/>
                        <a:t>  </a:t>
                      </a:r>
                    </a:p>
                    <a:p>
                      <a:pPr lvl="0"/>
                      <a:r>
                        <a:rPr lang="de-DE" sz="1400" b="1"/>
                        <a:t>Fr. 07.04.23</a:t>
                      </a:r>
                      <a:r>
                        <a:rPr lang="de-DE" sz="1400"/>
                        <a:t/>
                      </a:r>
                      <a:br>
                        <a:rPr lang="de-DE" sz="1400"/>
                      </a:br>
                      <a:r>
                        <a:rPr lang="de-DE" sz="1400"/>
                        <a:t>  </a:t>
                      </a:r>
                    </a:p>
                  </a:txBody>
                  <a:tcPr marL="3602" marR="3602" marT="3602" marB="3602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1400"/>
                        <a:t>  </a:t>
                      </a:r>
                    </a:p>
                    <a:p>
                      <a:pPr lvl="0"/>
                      <a:r>
                        <a:rPr lang="de-DE" sz="1400" b="1"/>
                        <a:t>Karfreitagswanderung</a:t>
                      </a:r>
                      <a:r>
                        <a:rPr lang="de-DE" sz="1400"/>
                        <a:t/>
                      </a:r>
                      <a:br>
                        <a:rPr lang="de-DE" sz="1400"/>
                      </a:br>
                      <a:r>
                        <a:rPr lang="de-DE" sz="1400"/>
                        <a:t>  </a:t>
                      </a:r>
                    </a:p>
                  </a:txBody>
                  <a:tcPr marL="3602" marR="3602" marT="3602" marB="3602" anchor="ctr"/>
                </a:tc>
                <a:extLst>
                  <a:ext uri="{0D108BD9-81ED-4DB2-BD59-A6C34878D82A}">
                    <a16:rowId xmlns:a16="http://schemas.microsoft.com/office/drawing/2014/main" val="215349819"/>
                  </a:ext>
                </a:extLst>
              </a:tr>
              <a:tr h="546225">
                <a:tc>
                  <a:txBody>
                    <a:bodyPr/>
                    <a:lstStyle/>
                    <a:p>
                      <a:pPr lvl="0"/>
                      <a:r>
                        <a:rPr lang="de-DE" sz="1400" b="1"/>
                        <a:t>Di. 18.04.23</a:t>
                      </a:r>
                      <a:r>
                        <a:rPr lang="de-DE" sz="1400"/>
                        <a:t> </a:t>
                      </a:r>
                    </a:p>
                    <a:p>
                      <a:pPr lvl="0"/>
                      <a:r>
                        <a:rPr lang="de-DE" sz="1400"/>
                        <a:t>19:30 Uhr </a:t>
                      </a:r>
                    </a:p>
                  </a:txBody>
                  <a:tcPr marL="3602" marR="3602" marT="3602" marB="3602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1400" b="1"/>
                        <a:t>Gruppenschulung </a:t>
                      </a:r>
                    </a:p>
                    <a:p>
                      <a:pPr lvl="0"/>
                      <a:r>
                        <a:rPr lang="de-DE" sz="1400" b="1"/>
                        <a:t>HSB Sportpark</a:t>
                      </a:r>
                      <a:r>
                        <a:rPr lang="de-DE" sz="1400"/>
                        <a:t>  </a:t>
                      </a:r>
                    </a:p>
                  </a:txBody>
                  <a:tcPr marL="3602" marR="3602" marT="3602" marB="3602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250599"/>
                  </a:ext>
                </a:extLst>
              </a:tr>
              <a:tr h="672257">
                <a:tc>
                  <a:txBody>
                    <a:bodyPr/>
                    <a:lstStyle/>
                    <a:p>
                      <a:pPr lvl="0"/>
                      <a:r>
                        <a:rPr lang="de-DE" sz="1400"/>
                        <a:t>  </a:t>
                      </a:r>
                    </a:p>
                    <a:p>
                      <a:pPr lvl="0"/>
                      <a:r>
                        <a:rPr lang="de-DE" sz="1400" b="1"/>
                        <a:t>Mi. 21.06.23</a:t>
                      </a:r>
                      <a:r>
                        <a:rPr lang="de-DE" sz="1400"/>
                        <a:t> </a:t>
                      </a:r>
                    </a:p>
                    <a:p>
                      <a:pPr lvl="0"/>
                      <a:r>
                        <a:rPr lang="de-DE" sz="1400"/>
                        <a:t>19:30 Uhr  </a:t>
                      </a:r>
                    </a:p>
                  </a:txBody>
                  <a:tcPr marL="3602" marR="3602" marT="3602" marB="3602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1400"/>
                        <a:t>  </a:t>
                      </a:r>
                    </a:p>
                    <a:p>
                      <a:pPr lvl="0"/>
                      <a:r>
                        <a:rPr lang="de-DE" sz="1400" b="1"/>
                        <a:t>Gruppenschulung </a:t>
                      </a:r>
                    </a:p>
                    <a:p>
                      <a:pPr lvl="0"/>
                      <a:r>
                        <a:rPr lang="de-DE" sz="1400" b="1"/>
                        <a:t>HSB Sportpark</a:t>
                      </a:r>
                      <a:r>
                        <a:rPr lang="de-DE" sz="1400"/>
                        <a:t>   </a:t>
                      </a:r>
                    </a:p>
                  </a:txBody>
                  <a:tcPr marL="3602" marR="3602" marT="3602" marB="3602" anchor="ctr"/>
                </a:tc>
                <a:extLst>
                  <a:ext uri="{0D108BD9-81ED-4DB2-BD59-A6C34878D82A}">
                    <a16:rowId xmlns:a16="http://schemas.microsoft.com/office/drawing/2014/main" val="3225621417"/>
                  </a:ext>
                </a:extLst>
              </a:tr>
              <a:tr h="672257">
                <a:tc>
                  <a:txBody>
                    <a:bodyPr/>
                    <a:lstStyle/>
                    <a:p>
                      <a:pPr lvl="0"/>
                      <a:r>
                        <a:rPr lang="de-DE" sz="1400"/>
                        <a:t>  </a:t>
                      </a:r>
                    </a:p>
                    <a:p>
                      <a:pPr lvl="0"/>
                      <a:r>
                        <a:rPr lang="de-DE" sz="1400" b="1"/>
                        <a:t>Sa. 08.07.23</a:t>
                      </a:r>
                      <a:r>
                        <a:rPr lang="de-DE" sz="1400"/>
                        <a:t>   </a:t>
                      </a:r>
                    </a:p>
                  </a:txBody>
                  <a:tcPr marL="3602" marR="3602" marT="3602" marB="3602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1400"/>
                        <a:t>  </a:t>
                      </a:r>
                    </a:p>
                    <a:p>
                      <a:pPr lvl="0"/>
                      <a:r>
                        <a:rPr lang="de-DE" sz="1400" b="1"/>
                        <a:t>Bezirksleistungsprüfung</a:t>
                      </a:r>
                      <a:r>
                        <a:rPr lang="de-DE" sz="1400"/>
                        <a:t> </a:t>
                      </a:r>
                    </a:p>
                    <a:p>
                      <a:pPr lvl="0"/>
                      <a:r>
                        <a:rPr lang="de-DE" sz="1400" b="1"/>
                        <a:t>HSB Sportpark</a:t>
                      </a:r>
                      <a:r>
                        <a:rPr lang="de-DE" sz="1400"/>
                        <a:t>   </a:t>
                      </a:r>
                    </a:p>
                  </a:txBody>
                  <a:tcPr marL="3602" marR="3602" marT="3602" marB="3602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00952"/>
                  </a:ext>
                </a:extLst>
              </a:tr>
              <a:tr h="672257">
                <a:tc>
                  <a:txBody>
                    <a:bodyPr/>
                    <a:lstStyle/>
                    <a:p>
                      <a:pPr lvl="0"/>
                      <a:r>
                        <a:rPr lang="de-DE" sz="1400"/>
                        <a:t>  </a:t>
                      </a:r>
                    </a:p>
                    <a:p>
                      <a:pPr lvl="0"/>
                      <a:r>
                        <a:rPr lang="de-DE" sz="1400" b="1"/>
                        <a:t>Fr. 01.09.23</a:t>
                      </a:r>
                      <a:r>
                        <a:rPr lang="de-DE" sz="1400"/>
                        <a:t> </a:t>
                      </a:r>
                    </a:p>
                    <a:p>
                      <a:pPr lvl="0"/>
                      <a:r>
                        <a:rPr lang="de-DE" sz="1400"/>
                        <a:t>19:30 Uhr  </a:t>
                      </a:r>
                    </a:p>
                  </a:txBody>
                  <a:tcPr marL="3602" marR="3602" marT="3602" marB="3602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1400"/>
                        <a:t>  </a:t>
                      </a:r>
                    </a:p>
                    <a:p>
                      <a:pPr lvl="0"/>
                      <a:r>
                        <a:rPr lang="de-DE" sz="1400" b="1"/>
                        <a:t>Gruppenschulung </a:t>
                      </a:r>
                    </a:p>
                    <a:p>
                      <a:pPr lvl="0"/>
                      <a:r>
                        <a:rPr lang="de-DE" sz="1400" b="1"/>
                        <a:t>HSB Sportpark</a:t>
                      </a:r>
                      <a:r>
                        <a:rPr lang="de-DE" sz="1400"/>
                        <a:t> </a:t>
                      </a:r>
                    </a:p>
                  </a:txBody>
                  <a:tcPr marL="3602" marR="3602" marT="3602" marB="3602" anchor="ctr"/>
                </a:tc>
                <a:extLst>
                  <a:ext uri="{0D108BD9-81ED-4DB2-BD59-A6C34878D82A}">
                    <a16:rowId xmlns:a16="http://schemas.microsoft.com/office/drawing/2014/main" val="1715721610"/>
                  </a:ext>
                </a:extLst>
              </a:tr>
              <a:tr h="672257">
                <a:tc>
                  <a:txBody>
                    <a:bodyPr/>
                    <a:lstStyle/>
                    <a:p>
                      <a:pPr lvl="0"/>
                      <a:r>
                        <a:rPr lang="de-DE" sz="1400"/>
                        <a:t>  </a:t>
                      </a:r>
                    </a:p>
                    <a:p>
                      <a:pPr lvl="0"/>
                      <a:r>
                        <a:rPr lang="de-DE" sz="1400" b="1"/>
                        <a:t>Fr. 27.10.23</a:t>
                      </a:r>
                      <a:r>
                        <a:rPr lang="de-DE" sz="1400"/>
                        <a:t> </a:t>
                      </a:r>
                    </a:p>
                    <a:p>
                      <a:pPr lvl="0"/>
                      <a:r>
                        <a:rPr lang="de-DE" sz="1400"/>
                        <a:t>19:30 Uhr  </a:t>
                      </a:r>
                    </a:p>
                  </a:txBody>
                  <a:tcPr marL="3602" marR="3602" marT="3602" marB="3602" anchor="ctr"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1400"/>
                        <a:t>  </a:t>
                      </a:r>
                    </a:p>
                    <a:p>
                      <a:pPr lvl="0"/>
                      <a:r>
                        <a:rPr lang="de-DE" sz="1400" b="1"/>
                        <a:t>Gruppenschulung </a:t>
                      </a:r>
                    </a:p>
                    <a:p>
                      <a:pPr lvl="0"/>
                      <a:r>
                        <a:rPr lang="de-DE" sz="1400" b="1"/>
                        <a:t>HSB Sportpark</a:t>
                      </a:r>
                      <a:r>
                        <a:rPr lang="de-DE" sz="1400"/>
                        <a:t> </a:t>
                      </a:r>
                    </a:p>
                  </a:txBody>
                  <a:tcPr marL="3602" marR="3602" marT="3602" marB="3602" anchor="ctr"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465539"/>
                  </a:ext>
                </a:extLst>
              </a:tr>
              <a:tr h="862187">
                <a:tc>
                  <a:txBody>
                    <a:bodyPr/>
                    <a:lstStyle/>
                    <a:p>
                      <a:pPr lvl="0"/>
                      <a:endParaRPr lang="de-DE" sz="2000"/>
                    </a:p>
                    <a:p>
                      <a:pPr lvl="0"/>
                      <a:r>
                        <a:rPr lang="de-DE" sz="1400" b="1"/>
                        <a:t>M1. 13.12.23</a:t>
                      </a:r>
                      <a:r>
                        <a:rPr lang="de-DE" sz="1400"/>
                        <a:t> </a:t>
                      </a:r>
                    </a:p>
                    <a:p>
                      <a:pPr lvl="0"/>
                      <a:r>
                        <a:rPr lang="de-DE" sz="1400"/>
                        <a:t>19:30 Uhr </a:t>
                      </a:r>
                      <a:r>
                        <a:rPr lang="de-DE" sz="2000"/>
                        <a:t>  </a:t>
                      </a:r>
                    </a:p>
                  </a:txBody>
                  <a:tcPr marL="3602" marR="3602" marT="3602" marB="3602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de-DE" sz="1400" b="1"/>
                        <a:t>Gruppenschulung </a:t>
                      </a:r>
                    </a:p>
                    <a:p>
                      <a:pPr lvl="0"/>
                      <a:r>
                        <a:rPr lang="de-DE" sz="1400" b="1"/>
                        <a:t>HSB Sportpark</a:t>
                      </a:r>
                      <a:r>
                        <a:rPr lang="de-DE" sz="1400"/>
                        <a:t> </a:t>
                      </a:r>
                    </a:p>
                  </a:txBody>
                  <a:tcPr marL="3602" marR="3602" marT="3602" marB="3602" anchor="ctr"/>
                </a:tc>
                <a:extLst>
                  <a:ext uri="{0D108BD9-81ED-4DB2-BD59-A6C34878D82A}">
                    <a16:rowId xmlns:a16="http://schemas.microsoft.com/office/drawing/2014/main" val="2692155425"/>
                  </a:ext>
                </a:extLst>
              </a:tr>
            </a:tbl>
          </a:graphicData>
        </a:graphic>
      </p:graphicFrame>
      <p:sp>
        <p:nvSpPr>
          <p:cNvPr id="3" name="Rechteck 6"/>
          <p:cNvSpPr/>
          <p:nvPr/>
        </p:nvSpPr>
        <p:spPr>
          <a:xfrm>
            <a:off x="266703" y="413208"/>
            <a:ext cx="1499131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1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Microsoft YaHei" pitchFamily="2"/>
                <a:cs typeface="Arial" pitchFamily="2"/>
              </a:rPr>
              <a:t>Termine 2023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381003" y="1339129"/>
            <a:ext cx="4384429" cy="5378189"/>
          </a:xfrm>
        </p:spPr>
        <p:txBody>
          <a:bodyPr anchorCtr="1"/>
          <a:lstStyle/>
          <a:p>
            <a:pPr lvl="0" algn="ctr"/>
            <a:r>
              <a:rPr lang="de-DE" b="1"/>
              <a:t>Der Ausschuss</a:t>
            </a:r>
          </a:p>
          <a:p>
            <a:pPr lvl="0" algn="ctr"/>
            <a:endParaRPr lang="de-DE"/>
          </a:p>
          <a:p>
            <a:pPr lvl="0" algn="ctr"/>
            <a:r>
              <a:rPr lang="de-DE"/>
              <a:t>wünscht euch</a:t>
            </a:r>
          </a:p>
          <a:p>
            <a:pPr lvl="0" algn="ctr"/>
            <a:r>
              <a:rPr lang="de-DE"/>
              <a:t>Frohe Weihnachten</a:t>
            </a:r>
          </a:p>
          <a:p>
            <a:pPr lvl="0" algn="ctr"/>
            <a:r>
              <a:rPr lang="de-DE"/>
              <a:t>und gutes neues </a:t>
            </a:r>
          </a:p>
          <a:p>
            <a:pPr lvl="0" algn="ctr"/>
            <a:r>
              <a:rPr lang="de-DE"/>
              <a:t>Jahr 2023</a:t>
            </a:r>
          </a:p>
        </p:txBody>
      </p:sp>
      <p:pic>
        <p:nvPicPr>
          <p:cNvPr id="3" name="Grafik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316" y="1914863"/>
            <a:ext cx="3628083" cy="403783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hteck 4"/>
          <p:cNvSpPr/>
          <p:nvPr/>
        </p:nvSpPr>
        <p:spPr>
          <a:xfrm>
            <a:off x="266703" y="413208"/>
            <a:ext cx="1821329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800" b="1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Microsoft YaHei" pitchFamily="2"/>
                <a:cs typeface="Arial" pitchFamily="2"/>
              </a:rPr>
              <a:t>Schöne Feiertage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Breitbild</PresentationFormat>
  <Paragraphs>129</Paragraphs>
  <Slides>10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20" baseType="lpstr">
      <vt:lpstr>Microsoft YaHei</vt:lpstr>
      <vt:lpstr>Arial</vt:lpstr>
      <vt:lpstr>Calibri</vt:lpstr>
      <vt:lpstr>Calibri Light</vt:lpstr>
      <vt:lpstr>Formata Regular</vt:lpstr>
      <vt:lpstr>Lucida Sans Unicode</vt:lpstr>
      <vt:lpstr>Tahoma</vt:lpstr>
      <vt:lpstr>Times New Roman</vt:lpstr>
      <vt:lpstr>Standard</vt:lpstr>
      <vt:lpstr>Standard 1</vt:lpstr>
      <vt:lpstr>PowerPoint-Präsentation</vt:lpstr>
      <vt:lpstr>PowerPoint-Präsentation</vt:lpstr>
      <vt:lpstr>PowerPoint-Präsentation</vt:lpstr>
      <vt:lpstr>Neulingskurs 3.0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Bernd Birkenmaier</dc:creator>
  <cp:lastModifiedBy>Weiszhar Chris</cp:lastModifiedBy>
  <cp:revision>57</cp:revision>
  <cp:lastPrinted>2022-12-09T11:06:25Z</cp:lastPrinted>
  <dcterms:modified xsi:type="dcterms:W3CDTF">2022-12-13T15:18:32Z</dcterms:modified>
</cp:coreProperties>
</file>